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Fredoka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pen Sans Bold" panose="020B0604020202020204" charset="0"/>
      <p:regular r:id="rId15"/>
    </p:embeddedFont>
    <p:embeddedFont>
      <p:font typeface="Canva Sans Bold" panose="020B0604020202020204" charset="0"/>
      <p:regular r:id="rId16"/>
    </p:embeddedFont>
    <p:embeddedFont>
      <p:font typeface="Gagalin" panose="020B0604020202020204" charset="0"/>
      <p:regular r:id="rId17"/>
    </p:embeddedFont>
    <p:embeddedFont>
      <p:font typeface="Chewy" panose="020B0604020202020204" charset="0"/>
      <p:regular r:id="rId18"/>
    </p:embeddedFont>
    <p:embeddedFont>
      <p:font typeface="Canva Sans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8" d="100"/>
          <a:sy n="58" d="100"/>
        </p:scale>
        <p:origin x="4" y="-8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4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996148"/>
            <a:ext cx="4300377" cy="4300377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39108" y="1028700"/>
            <a:ext cx="10878472" cy="8229600"/>
            <a:chOff x="0" y="0"/>
            <a:chExt cx="14504630" cy="109728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t="21631" b="21631"/>
            <a:stretch>
              <a:fillRect/>
            </a:stretch>
          </p:blipFill>
          <p:spPr>
            <a:xfrm>
              <a:off x="0" y="0"/>
              <a:ext cx="14504630" cy="109728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8412523" y="2799179"/>
            <a:ext cx="8846777" cy="3187444"/>
            <a:chOff x="0" y="0"/>
            <a:chExt cx="2255933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55933" cy="812800"/>
            </a:xfrm>
            <a:custGeom>
              <a:avLst/>
              <a:gdLst/>
              <a:ahLst/>
              <a:cxnLst/>
              <a:rect l="l" t="t" r="r" b="b"/>
              <a:pathLst>
                <a:path w="2255933" h="812800">
                  <a:moveTo>
                    <a:pt x="0" y="0"/>
                  </a:moveTo>
                  <a:lnTo>
                    <a:pt x="2255933" y="0"/>
                  </a:lnTo>
                  <a:lnTo>
                    <a:pt x="225593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255933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506333" y="2799179"/>
            <a:ext cx="781667" cy="3187444"/>
            <a:chOff x="0" y="0"/>
            <a:chExt cx="199326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9326" cy="812800"/>
            </a:xfrm>
            <a:custGeom>
              <a:avLst/>
              <a:gdLst/>
              <a:ahLst/>
              <a:cxnLst/>
              <a:rect l="l" t="t" r="r" b="b"/>
              <a:pathLst>
                <a:path w="199326" h="812800">
                  <a:moveTo>
                    <a:pt x="0" y="0"/>
                  </a:moveTo>
                  <a:lnTo>
                    <a:pt x="199326" y="0"/>
                  </a:lnTo>
                  <a:lnTo>
                    <a:pt x="19932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99326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8847517" y="3276081"/>
            <a:ext cx="9387101" cy="1867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29"/>
              </a:lnSpc>
              <a:spcBef>
                <a:spcPct val="0"/>
              </a:spcBef>
            </a:pPr>
            <a:r>
              <a:rPr lang="en-US" sz="10878">
                <a:solidFill>
                  <a:srgbClr val="0D241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AGROVIKAS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3273611" y="8293511"/>
            <a:ext cx="3175511" cy="47924"/>
            <a:chOff x="0" y="0"/>
            <a:chExt cx="809757" cy="1222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09757" cy="12221"/>
            </a:xfrm>
            <a:custGeom>
              <a:avLst/>
              <a:gdLst/>
              <a:ahLst/>
              <a:cxnLst/>
              <a:rect l="l" t="t" r="r" b="b"/>
              <a:pathLst>
                <a:path w="809757" h="12221">
                  <a:moveTo>
                    <a:pt x="0" y="0"/>
                  </a:moveTo>
                  <a:lnTo>
                    <a:pt x="809757" y="0"/>
                  </a:lnTo>
                  <a:lnTo>
                    <a:pt x="809757" y="12221"/>
                  </a:lnTo>
                  <a:lnTo>
                    <a:pt x="0" y="12221"/>
                  </a:ln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809757" cy="503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4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28700" y="3355471"/>
            <a:ext cx="3145267" cy="3145267"/>
            <a:chOff x="0" y="0"/>
            <a:chExt cx="8909050" cy="8909050"/>
          </a:xfrm>
        </p:grpSpPr>
        <p:sp>
          <p:nvSpPr>
            <p:cNvPr id="3" name="Freeform 3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blipFill>
              <a:blip r:embed="rId2"/>
              <a:stretch>
                <a:fillRect l="223" t="-3605" r="223" b="-3605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4114033" y="3355471"/>
            <a:ext cx="3145267" cy="3145267"/>
            <a:chOff x="0" y="0"/>
            <a:chExt cx="8909050" cy="8909050"/>
          </a:xfrm>
        </p:grpSpPr>
        <p:sp>
          <p:nvSpPr>
            <p:cNvPr id="7" name="Freeform 7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blipFill>
              <a:blip r:embed="rId3"/>
              <a:stretch>
                <a:fillRect l="223" t="-16264" r="223" b="-16264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9522681" y="3355471"/>
            <a:ext cx="3145267" cy="3145267"/>
            <a:chOff x="0" y="0"/>
            <a:chExt cx="8909050" cy="8909050"/>
          </a:xfrm>
        </p:grpSpPr>
        <p:sp>
          <p:nvSpPr>
            <p:cNvPr id="11" name="Freeform 11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blipFill>
              <a:blip r:embed="rId4"/>
              <a:stretch>
                <a:fillRect l="-2954" r="-2954"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5237153" y="3355471"/>
            <a:ext cx="3145267" cy="3145267"/>
            <a:chOff x="0" y="0"/>
            <a:chExt cx="8909050" cy="8909050"/>
          </a:xfrm>
        </p:grpSpPr>
        <p:sp>
          <p:nvSpPr>
            <p:cNvPr id="15" name="Freeform 15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blipFill>
              <a:blip r:embed="rId5"/>
              <a:stretch>
                <a:fillRect l="-3263" r="-3263"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1373338" y="7293214"/>
            <a:ext cx="1981590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A6FF00"/>
                </a:solidFill>
                <a:latin typeface="Gagalin"/>
                <a:ea typeface="Gagalin"/>
                <a:cs typeface="Gagalin"/>
                <a:sym typeface="Gagalin"/>
              </a:rPr>
              <a:t>Rishi Patel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615837" y="7326551"/>
            <a:ext cx="214165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A6FF00"/>
                </a:solidFill>
                <a:latin typeface="Gagalin"/>
                <a:ea typeface="Gagalin"/>
                <a:cs typeface="Gagalin"/>
                <a:sym typeface="Gagalin"/>
              </a:rPr>
              <a:t>Jil Patel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73583" y="7331314"/>
            <a:ext cx="264346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A6FF00"/>
                </a:solidFill>
                <a:latin typeface="Gagalin"/>
                <a:ea typeface="Gagalin"/>
                <a:cs typeface="Gagalin"/>
                <a:sym typeface="Gagalin"/>
              </a:rPr>
              <a:t>Jalpan Patel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401734" y="7340839"/>
            <a:ext cx="2816105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A6FF00"/>
                </a:solidFill>
                <a:latin typeface="Gagalin"/>
                <a:ea typeface="Gagalin"/>
                <a:cs typeface="Gagalin"/>
                <a:sym typeface="Gagalin"/>
              </a:rPr>
              <a:t>Krish Goswami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221552" y="857250"/>
            <a:ext cx="7844896" cy="1395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62"/>
              </a:lnSpc>
              <a:spcBef>
                <a:spcPct val="0"/>
              </a:spcBef>
            </a:pPr>
            <a:r>
              <a:rPr lang="en-US" sz="8044">
                <a:solidFill>
                  <a:srgbClr val="A6FF00"/>
                </a:solidFill>
                <a:latin typeface="Chewy"/>
                <a:ea typeface="Chewy"/>
                <a:cs typeface="Chewy"/>
                <a:sym typeface="Chewy"/>
              </a:rPr>
              <a:t>Meet Our Team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4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520583" y="904875"/>
            <a:ext cx="3246834" cy="2033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799">
                <a:solidFill>
                  <a:srgbClr val="A6FF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</a:t>
            </a:r>
          </a:p>
          <a:p>
            <a:pPr algn="ctr">
              <a:lnSpc>
                <a:spcPts val="8119"/>
              </a:lnSpc>
              <a:spcBef>
                <a:spcPct val="0"/>
              </a:spcBef>
            </a:pPr>
            <a:endParaRPr lang="en-US" sz="5799">
              <a:solidFill>
                <a:srgbClr val="A6FF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258061" y="2961413"/>
            <a:ext cx="15771878" cy="4278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80775" lvl="1" indent="-440387" algn="l">
              <a:lnSpc>
                <a:spcPts val="5711"/>
              </a:lnSpc>
              <a:buFont typeface="Arial"/>
              <a:buChar char="•"/>
            </a:pPr>
            <a:r>
              <a:rPr lang="en-US" sz="4079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Shortage of agricultural machinery like thresher</a:t>
            </a:r>
          </a:p>
          <a:p>
            <a:pPr marL="871079" lvl="1" indent="-435539" algn="l">
              <a:lnSpc>
                <a:spcPts val="5648"/>
              </a:lnSpc>
              <a:buFont typeface="Arial"/>
              <a:buChar char="•"/>
            </a:pPr>
            <a:r>
              <a:rPr lang="en-US" sz="4034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 Unfair pricing practices by local stores.</a:t>
            </a:r>
          </a:p>
          <a:p>
            <a:pPr marL="871079" lvl="1" indent="-435539" algn="l">
              <a:lnSpc>
                <a:spcPts val="5648"/>
              </a:lnSpc>
              <a:buFont typeface="Arial"/>
              <a:buChar char="•"/>
            </a:pPr>
            <a:r>
              <a:rPr lang="en-US" sz="4034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 Limited choices for consumers.</a:t>
            </a:r>
          </a:p>
          <a:p>
            <a:pPr marL="871079" lvl="1" indent="-435539" algn="l">
              <a:lnSpc>
                <a:spcPts val="5648"/>
              </a:lnSpc>
              <a:buFont typeface="Arial"/>
              <a:buChar char="•"/>
            </a:pPr>
            <a:r>
              <a:rPr lang="en-US" sz="4034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 Low income for farmers due to low buying prices</a:t>
            </a:r>
          </a:p>
          <a:p>
            <a:pPr marL="871079" lvl="1" indent="-435539" algn="l">
              <a:lnSpc>
                <a:spcPts val="5648"/>
              </a:lnSpc>
              <a:buFont typeface="Arial"/>
              <a:buChar char="•"/>
            </a:pPr>
            <a:r>
              <a:rPr lang="en-US" sz="4034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In current scenario there is no aviability of online platform for purchaseing agricultural Machinery.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4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204742"/>
            <a:ext cx="18288000" cy="2635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A6FF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: Inefficiencies in Agricultural Machinery Procurement and maintainance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  <a:endParaRPr lang="en-US" sz="5000">
              <a:solidFill>
                <a:srgbClr val="A6FF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37918" y="2782841"/>
            <a:ext cx="2080617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1.High Cost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37918" y="4095750"/>
            <a:ext cx="57640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2.Limited access of information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954495" y="5400992"/>
            <a:ext cx="4675905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dirty="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3.Geographical Barrier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endParaRPr lang="en-US" sz="3000" dirty="0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131208" y="6781724"/>
            <a:ext cx="437465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4.Complex supply chain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954495" y="8048611"/>
            <a:ext cx="5638502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5.Lack of after-sales services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3112957"/>
            <a:ext cx="8168567" cy="5798716"/>
            <a:chOff x="0" y="0"/>
            <a:chExt cx="10891423" cy="7731622"/>
          </a:xfrm>
        </p:grpSpPr>
        <p:sp>
          <p:nvSpPr>
            <p:cNvPr id="9" name="AutoShape 9"/>
            <p:cNvSpPr/>
            <p:nvPr/>
          </p:nvSpPr>
          <p:spPr>
            <a:xfrm>
              <a:off x="0" y="0"/>
              <a:ext cx="10891423" cy="7731622"/>
            </a:xfrm>
            <a:prstGeom prst="rect">
              <a:avLst/>
            </a:prstGeom>
            <a:solidFill>
              <a:srgbClr val="0D241E"/>
            </a:solidFill>
          </p:spPr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43" y="2862852"/>
            <a:ext cx="8925795" cy="62659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4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08067" y="507999"/>
            <a:ext cx="17180777" cy="1739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>
                <a:solidFill>
                  <a:srgbClr val="A6FF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 </a:t>
            </a:r>
          </a:p>
          <a:p>
            <a:pPr algn="ctr">
              <a:lnSpc>
                <a:spcPts val="6999"/>
              </a:lnSpc>
              <a:spcBef>
                <a:spcPct val="0"/>
              </a:spcBef>
            </a:pPr>
            <a:endParaRPr lang="en-US" sz="4999">
              <a:solidFill>
                <a:srgbClr val="A6FF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2977198"/>
            <a:ext cx="16230600" cy="5275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8259" lvl="1" indent="-414129" algn="l">
              <a:lnSpc>
                <a:spcPts val="5370"/>
              </a:lnSpc>
              <a:buFont typeface="Arial"/>
              <a:buChar char="•"/>
            </a:pPr>
            <a:r>
              <a:rPr lang="en-US" sz="3836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Develop a mobile application for selling agricultural machinery.</a:t>
            </a:r>
          </a:p>
          <a:p>
            <a:pPr marL="828259" lvl="1" indent="-414129" algn="l">
              <a:lnSpc>
                <a:spcPts val="5370"/>
              </a:lnSpc>
              <a:buFont typeface="Arial"/>
              <a:buChar char="•"/>
            </a:pPr>
            <a:r>
              <a:rPr lang="en-US" sz="3836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In agricultural sector it work as amazon or flipkart.</a:t>
            </a:r>
          </a:p>
          <a:p>
            <a:pPr marL="801541" lvl="1" indent="-400771" algn="l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Create a user-friendly interface for farmers, dealers, and manufacturers.</a:t>
            </a:r>
          </a:p>
          <a:p>
            <a:pPr marL="801541" lvl="1" indent="-400771" algn="l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Offer a wide range of agricultural machinery, including tractors, harvesters, tillers, etc.</a:t>
            </a:r>
          </a:p>
          <a:p>
            <a:pPr marL="801541" lvl="1" indent="-400771" algn="l">
              <a:lnSpc>
                <a:spcPts val="5197"/>
              </a:lnSpc>
              <a:buFont typeface="Arial"/>
              <a:buChar char="•"/>
            </a:pPr>
            <a:r>
              <a:rPr lang="en-US" sz="3712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we will also provide maintaince and repair of agricultural machinery store details.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4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42907" y="2633659"/>
            <a:ext cx="9280219" cy="6186813"/>
          </a:xfrm>
          <a:custGeom>
            <a:avLst/>
            <a:gdLst/>
            <a:ahLst/>
            <a:cxnLst/>
            <a:rect l="l" t="t" r="r" b="b"/>
            <a:pathLst>
              <a:path w="9280219" h="6186813">
                <a:moveTo>
                  <a:pt x="0" y="0"/>
                </a:moveTo>
                <a:lnTo>
                  <a:pt x="9280219" y="0"/>
                </a:lnTo>
                <a:lnTo>
                  <a:pt x="9280219" y="6186812"/>
                </a:lnTo>
                <a:lnTo>
                  <a:pt x="0" y="61868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45304" y="331246"/>
            <a:ext cx="17180777" cy="208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A6FF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Solution : Provide cost effective purchase option and maintainance in form of online application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>
              <a:solidFill>
                <a:srgbClr val="A6FF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700911" y="4414187"/>
            <a:ext cx="4250460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2.Access to information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615186" y="3161332"/>
            <a:ext cx="4065534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1.Transparent pricing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23126" y="5669915"/>
            <a:ext cx="3567577" cy="97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3.Wider reach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487410" y="6922770"/>
            <a:ext cx="4901729" cy="976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4.Logistics and Delievery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endParaRPr lang="en-US" sz="2799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515985" y="8175626"/>
            <a:ext cx="4250460" cy="4813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5.After-Sales Services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4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6305" y="2956661"/>
            <a:ext cx="13469442" cy="4351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08"/>
              </a:lnSpc>
            </a:pPr>
            <a:r>
              <a:rPr lang="en-US" sz="4934" dirty="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1.Variety of product</a:t>
            </a:r>
          </a:p>
          <a:p>
            <a:pPr algn="ctr">
              <a:lnSpc>
                <a:spcPts val="6908"/>
              </a:lnSpc>
            </a:pPr>
            <a:endParaRPr lang="en-US" sz="4934" dirty="0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6908"/>
              </a:lnSpc>
            </a:pPr>
            <a:r>
              <a:rPr lang="en-US" sz="4934" dirty="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</a:t>
            </a:r>
            <a:r>
              <a:rPr lang="en-US" sz="4934" dirty="0" smtClean="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  <a:r>
              <a:rPr lang="en-US" sz="4934" dirty="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2.Customer Reviews and Ratings</a:t>
            </a:r>
          </a:p>
          <a:p>
            <a:pPr algn="ctr">
              <a:lnSpc>
                <a:spcPts val="6908"/>
              </a:lnSpc>
            </a:pPr>
            <a:endParaRPr lang="en-US" sz="4934" dirty="0">
              <a:solidFill>
                <a:srgbClr val="A6FF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ctr">
              <a:lnSpc>
                <a:spcPts val="6908"/>
              </a:lnSpc>
              <a:spcBef>
                <a:spcPct val="0"/>
              </a:spcBef>
            </a:pPr>
            <a:r>
              <a:rPr lang="en-US" sz="4934" dirty="0">
                <a:solidFill>
                  <a:srgbClr val="A6FF00"/>
                </a:solidFill>
                <a:latin typeface="Canva Sans"/>
                <a:ea typeface="Canva Sans"/>
                <a:cs typeface="Canva Sans"/>
                <a:sym typeface="Canva Sans"/>
              </a:rPr>
              <a:t>            3.Detailed product listings</a:t>
            </a:r>
          </a:p>
        </p:txBody>
      </p:sp>
      <p:sp>
        <p:nvSpPr>
          <p:cNvPr id="3" name="Freeform 3"/>
          <p:cNvSpPr/>
          <p:nvPr/>
        </p:nvSpPr>
        <p:spPr>
          <a:xfrm>
            <a:off x="15201900" y="-10287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707804" y="631825"/>
            <a:ext cx="10872391" cy="887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A6FF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Extra-features of our application :</a:t>
            </a:r>
          </a:p>
        </p:txBody>
      </p:sp>
      <p:sp>
        <p:nvSpPr>
          <p:cNvPr id="5" name="Freeform 5"/>
          <p:cNvSpPr/>
          <p:nvPr/>
        </p:nvSpPr>
        <p:spPr>
          <a:xfrm>
            <a:off x="-1028700" y="7235089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5400000">
            <a:off x="15201900" y="72009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5400000">
            <a:off x="-1028700" y="-10287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24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01000" y="1028700"/>
            <a:ext cx="9258300" cy="9258300"/>
            <a:chOff x="0" y="0"/>
            <a:chExt cx="12344400" cy="12344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6750" r="16750"/>
            <a:stretch>
              <a:fillRect/>
            </a:stretch>
          </p:blipFill>
          <p:spPr>
            <a:xfrm>
              <a:off x="0" y="0"/>
              <a:ext cx="12344400" cy="12344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039108" y="2799179"/>
            <a:ext cx="12134232" cy="3187444"/>
            <a:chOff x="0" y="0"/>
            <a:chExt cx="3094236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094236" cy="812800"/>
            </a:xfrm>
            <a:custGeom>
              <a:avLst/>
              <a:gdLst/>
              <a:ahLst/>
              <a:cxnLst/>
              <a:rect l="l" t="t" r="r" b="b"/>
              <a:pathLst>
                <a:path w="3094236" h="812800">
                  <a:moveTo>
                    <a:pt x="0" y="0"/>
                  </a:moveTo>
                  <a:lnTo>
                    <a:pt x="3094236" y="0"/>
                  </a:lnTo>
                  <a:lnTo>
                    <a:pt x="309423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094236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-13280" y="2799179"/>
            <a:ext cx="781667" cy="3187444"/>
            <a:chOff x="0" y="0"/>
            <a:chExt cx="199326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99326" cy="812800"/>
            </a:xfrm>
            <a:custGeom>
              <a:avLst/>
              <a:gdLst/>
              <a:ahLst/>
              <a:cxnLst/>
              <a:rect l="l" t="t" r="r" b="b"/>
              <a:pathLst>
                <a:path w="199326" h="812800">
                  <a:moveTo>
                    <a:pt x="0" y="0"/>
                  </a:moveTo>
                  <a:lnTo>
                    <a:pt x="199326" y="0"/>
                  </a:lnTo>
                  <a:lnTo>
                    <a:pt x="19932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99326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817787" y="2988497"/>
            <a:ext cx="11983402" cy="2413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739"/>
              </a:lnSpc>
              <a:spcBef>
                <a:spcPct val="0"/>
              </a:spcBef>
            </a:pPr>
            <a:r>
              <a:rPr lang="en-US" sz="14099">
                <a:solidFill>
                  <a:srgbClr val="0D241E"/>
                </a:solidFill>
                <a:latin typeface="Fredoka"/>
                <a:ea typeface="Fredoka"/>
                <a:cs typeface="Fredoka"/>
                <a:sym typeface="Fredoka"/>
              </a:rPr>
              <a:t>THANK YOU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817787" y="8223230"/>
            <a:ext cx="2146323" cy="83255"/>
            <a:chOff x="0" y="0"/>
            <a:chExt cx="547314" cy="2123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47314" cy="21230"/>
            </a:xfrm>
            <a:custGeom>
              <a:avLst/>
              <a:gdLst/>
              <a:ahLst/>
              <a:cxnLst/>
              <a:rect l="l" t="t" r="r" b="b"/>
              <a:pathLst>
                <a:path w="547314" h="21230">
                  <a:moveTo>
                    <a:pt x="0" y="0"/>
                  </a:moveTo>
                  <a:lnTo>
                    <a:pt x="547314" y="0"/>
                  </a:lnTo>
                  <a:lnTo>
                    <a:pt x="547314" y="21230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A6FF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47314" cy="593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194</Words>
  <Application>Microsoft Office PowerPoint</Application>
  <PresentationFormat>Custom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Fredoka</vt:lpstr>
      <vt:lpstr>Calibri</vt:lpstr>
      <vt:lpstr>Open Sans Bold</vt:lpstr>
      <vt:lpstr>Canva Sans Bold</vt:lpstr>
      <vt:lpstr>Gagalin</vt:lpstr>
      <vt:lpstr>Chewy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Nature Presentation</dc:title>
  <cp:lastModifiedBy>Dipesh Patel</cp:lastModifiedBy>
  <cp:revision>3</cp:revision>
  <dcterms:created xsi:type="dcterms:W3CDTF">2006-08-16T00:00:00Z</dcterms:created>
  <dcterms:modified xsi:type="dcterms:W3CDTF">2024-08-09T19:29:45Z</dcterms:modified>
  <dc:identifier>DAGNYQSQmo8</dc:identifier>
</cp:coreProperties>
</file>

<file path=docProps/thumbnail.jpeg>
</file>